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90" r:id="rId3"/>
    <p:sldId id="287" r:id="rId4"/>
    <p:sldId id="288" r:id="rId5"/>
    <p:sldId id="291" r:id="rId6"/>
    <p:sldId id="285" r:id="rId7"/>
    <p:sldId id="286" r:id="rId8"/>
    <p:sldId id="280" r:id="rId9"/>
    <p:sldId id="281" r:id="rId10"/>
    <p:sldId id="282" r:id="rId11"/>
    <p:sldId id="283" r:id="rId12"/>
    <p:sldId id="284" r:id="rId13"/>
    <p:sldId id="259" r:id="rId14"/>
    <p:sldId id="271" r:id="rId15"/>
    <p:sldId id="272" r:id="rId16"/>
    <p:sldId id="273" r:id="rId17"/>
    <p:sldId id="274" r:id="rId18"/>
    <p:sldId id="275" r:id="rId19"/>
    <p:sldId id="278" r:id="rId20"/>
    <p:sldId id="279" r:id="rId21"/>
    <p:sldId id="276" r:id="rId22"/>
    <p:sldId id="277" r:id="rId23"/>
    <p:sldId id="257" r:id="rId24"/>
    <p:sldId id="258" r:id="rId25"/>
    <p:sldId id="260" r:id="rId26"/>
    <p:sldId id="270" r:id="rId27"/>
    <p:sldId id="268" r:id="rId28"/>
    <p:sldId id="269" r:id="rId29"/>
    <p:sldId id="265" r:id="rId30"/>
    <p:sldId id="267" r:id="rId31"/>
    <p:sldId id="266" r:id="rId32"/>
    <p:sldId id="264" r:id="rId33"/>
    <p:sldId id="289" r:id="rId34"/>
    <p:sldId id="261" r:id="rId35"/>
    <p:sldId id="262" r:id="rId36"/>
    <p:sldId id="26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287" autoAdjust="0"/>
  </p:normalViewPr>
  <p:slideViewPr>
    <p:cSldViewPr snapToGrid="0" snapToObjects="1">
      <p:cViewPr>
        <p:scale>
          <a:sx n="112" d="100"/>
          <a:sy n="112" d="100"/>
        </p:scale>
        <p:origin x="-96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55EBE-7959-B540-AA16-B3AA1C84DF81}" type="datetimeFigureOut">
              <a:rPr kumimoji="1" lang="zh-CN" altLang="en-US" smtClean="0"/>
              <a:t>15/12/11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ADAD6-F4B3-CF48-96EB-C1DB9F9BEB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3421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HTML5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草案的前身名为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Applications 1.0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，于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2004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年被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WHATWG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提出，于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2007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年被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W3C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接纳，并成立了新的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工作团队。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2013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日，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 5.1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正式草案公布。该规范定义了第五次重大版本，第一次要修订万维网的核心语言：超文本标记语言（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）。在这个版本中，新功能不断推出，以帮助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应用程序的作者，努力提高新元素互操作性。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ADAD6-F4B3-CF48-96EB-C1DB9F9BEB3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445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Hybrid App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的优点：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支持多平台访问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手机功能都可访问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适用于应用商店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部分支持离线功能</a:t>
            </a:r>
          </a:p>
          <a:p>
            <a:r>
              <a:rPr lang="nb-NO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Hybrid </a:t>
            </a:r>
            <a:r>
              <a:rPr lang="nb-NO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</a:t>
            </a:r>
            <a:r>
              <a:rPr lang="zh-CN" alt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的缺点：</a:t>
            </a:r>
            <a:endParaRPr lang="nb-NO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未知的部署时间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用户体验不如本地应用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性能速度较慢（需链接网络）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ADAD6-F4B3-CF48-96EB-C1DB9F9BEB3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5249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APP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首页去除冗余的功能，回溯本源，只给用户提供了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jing.fm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最初的本质需求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电台。既符合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H5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精简功能又达到了突出核心功能的设计原则。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重要的并不是我们提供的信息量有多大，而是我们能否给他们提供真正需要的信息。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ADAD6-F4B3-CF48-96EB-C1DB9F9BEB3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6141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ADAD6-F4B3-CF48-96EB-C1DB9F9BEB3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260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、图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7D290233-0DD1-4A80-BB1E-9ADC3556DBB6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前端与移动设计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@author </a:t>
            </a:r>
            <a:r>
              <a:rPr kumimoji="1" lang="zh-CN" altLang="en-US" dirty="0" smtClean="0"/>
              <a:t>赵永利</a:t>
            </a:r>
            <a:endParaRPr kumimoji="1" lang="en-US" altLang="zh-CN" dirty="0"/>
          </a:p>
          <a:p>
            <a:r>
              <a:rPr kumimoji="1" lang="en-US" altLang="zh-CN" dirty="0" smtClean="0"/>
              <a:t>zhaoyl_bj@163.com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0911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2151" y="244158"/>
            <a:ext cx="8561426" cy="1339850"/>
          </a:xfrm>
        </p:spPr>
        <p:txBody>
          <a:bodyPr>
            <a:noAutofit/>
          </a:bodyPr>
          <a:lstStyle/>
          <a:p>
            <a:r>
              <a:rPr lang="da-DK" altLang="zh-CN" sz="3600" b="1" dirty="0"/>
              <a:t>Native </a:t>
            </a:r>
            <a:r>
              <a:rPr lang="da-DK" altLang="zh-CN" sz="3600" b="1" dirty="0" err="1"/>
              <a:t>App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Web App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Hybrid App</a:t>
            </a:r>
            <a:r>
              <a:rPr lang="en-US" altLang="zh-CN" sz="3600" dirty="0"/>
              <a:t/>
            </a:r>
            <a:br>
              <a:rPr lang="en-US" altLang="zh-CN" sz="3600" dirty="0"/>
            </a:br>
            <a:endParaRPr kumimoji="1" lang="zh-CN" altLang="en-US" sz="36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5292" b="-5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4962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812" y="244158"/>
            <a:ext cx="8618124" cy="1339850"/>
          </a:xfrm>
        </p:spPr>
        <p:txBody>
          <a:bodyPr>
            <a:normAutofit/>
          </a:bodyPr>
          <a:lstStyle/>
          <a:p>
            <a:r>
              <a:rPr lang="da-DK" altLang="zh-CN" sz="3600" b="1" dirty="0"/>
              <a:t>Native </a:t>
            </a:r>
            <a:r>
              <a:rPr lang="da-DK" altLang="zh-CN" sz="3600" b="1" dirty="0" err="1"/>
              <a:t>App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Web App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Hybrid App</a:t>
            </a:r>
            <a:r>
              <a:rPr lang="en-US" altLang="zh-CN" sz="3600" dirty="0"/>
              <a:t/>
            </a:r>
            <a:br>
              <a:rPr lang="en-US" altLang="zh-CN" sz="3600" dirty="0"/>
            </a:br>
            <a:endParaRPr kumimoji="1" lang="zh-CN" altLang="en-US" sz="3600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rcRect l="-112414" r="-112414"/>
          <a:stretch>
            <a:fillRect/>
          </a:stretch>
        </p:blipFill>
        <p:spPr>
          <a:xfrm>
            <a:off x="-1914046" y="2031261"/>
            <a:ext cx="7345363" cy="393192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160" y="2031261"/>
            <a:ext cx="5037835" cy="392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27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112079" r="-112079"/>
          <a:stretch>
            <a:fillRect/>
          </a:stretch>
        </p:blipFill>
        <p:spPr>
          <a:xfrm>
            <a:off x="-812173" y="1974838"/>
            <a:ext cx="7345363" cy="393192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265" y="2074959"/>
            <a:ext cx="2229075" cy="383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65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移动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基础知识－分辨率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zh-CN" dirty="0" smtClean="0"/>
              <a:t>6</a:t>
            </a:r>
            <a:r>
              <a:rPr kumimoji="1" lang="en-US" altLang="zh-CN" dirty="0" smtClean="0"/>
              <a:t>40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1136</a:t>
            </a:r>
            <a:r>
              <a:rPr kumimoji="1" lang="zh-CN" altLang="en-US" dirty="0" smtClean="0"/>
              <a:t>的图片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能不能在</a:t>
            </a:r>
            <a:r>
              <a:rPr kumimoji="1" lang="en-US" altLang="zh-CN" dirty="0" smtClean="0"/>
              <a:t>iphone5</a:t>
            </a:r>
            <a:r>
              <a:rPr kumimoji="1" lang="zh-CN" altLang="en-US" dirty="0" smtClean="0"/>
              <a:t>上完全显示？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 smtClean="0"/>
              <a:t>为什么</a:t>
            </a:r>
            <a:r>
              <a:rPr kumimoji="1" lang="en-US" altLang="zh-CN" dirty="0" smtClean="0"/>
              <a:t>iphone5 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320px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568px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95409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分辨率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23" t="19080" r="2323"/>
          <a:stretch/>
        </p:blipFill>
        <p:spPr>
          <a:xfrm>
            <a:off x="348715" y="2279384"/>
            <a:ext cx="8626800" cy="3736771"/>
          </a:xfrm>
        </p:spPr>
      </p:pic>
    </p:spTree>
    <p:extLst>
      <p:ext uri="{BB962C8B-B14F-4D97-AF65-F5344CB8AC3E}">
        <p14:creationId xmlns:p14="http://schemas.microsoft.com/office/powerpoint/2010/main" val="79772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屏幕尺寸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393" t="17000" r="-13393"/>
          <a:stretch/>
        </p:blipFill>
        <p:spPr>
          <a:xfrm>
            <a:off x="367598" y="2517530"/>
            <a:ext cx="8421336" cy="3741838"/>
          </a:xfrm>
        </p:spPr>
      </p:pic>
    </p:spTree>
    <p:extLst>
      <p:ext uri="{BB962C8B-B14F-4D97-AF65-F5344CB8AC3E}">
        <p14:creationId xmlns:p14="http://schemas.microsoft.com/office/powerpoint/2010/main" val="274288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像素密度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366" b="1683"/>
          <a:stretch/>
        </p:blipFill>
        <p:spPr>
          <a:xfrm>
            <a:off x="900112" y="2812375"/>
            <a:ext cx="7345363" cy="3253146"/>
          </a:xfrm>
        </p:spPr>
      </p:pic>
    </p:spTree>
    <p:extLst>
      <p:ext uri="{BB962C8B-B14F-4D97-AF65-F5344CB8AC3E}">
        <p14:creationId xmlns:p14="http://schemas.microsoft.com/office/powerpoint/2010/main" val="248601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像素密度计算公式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767" r="7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3754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逻辑像素与物理像素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307" t="15821" r="-11307"/>
          <a:stretch/>
        </p:blipFill>
        <p:spPr>
          <a:xfrm>
            <a:off x="900112" y="2755673"/>
            <a:ext cx="7345363" cy="3309847"/>
          </a:xfrm>
        </p:spPr>
      </p:pic>
    </p:spTree>
    <p:extLst>
      <p:ext uri="{BB962C8B-B14F-4D97-AF65-F5344CB8AC3E}">
        <p14:creationId xmlns:p14="http://schemas.microsoft.com/office/powerpoint/2010/main" val="402582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6888" b="68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841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dirty="0" smtClean="0"/>
              <a:t>H5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简介、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架构方式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/>
              <a:t>分辨率、像素、</a:t>
            </a:r>
            <a:r>
              <a:rPr kumimoji="1" lang="en-US" altLang="zh-CN" dirty="0" smtClean="0"/>
              <a:t>DPR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PPI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Viewport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/>
              <a:t>盒子模型</a:t>
            </a:r>
            <a:r>
              <a:rPr kumimoji="1" lang="en-US" altLang="zh-CN" dirty="0" smtClean="0"/>
              <a:t/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smtClean="0"/>
              <a:t>H5</a:t>
            </a:r>
            <a:r>
              <a:rPr kumimoji="1" lang="zh-CN" altLang="en-US" dirty="0" smtClean="0"/>
              <a:t> 新增标签</a:t>
            </a:r>
            <a:r>
              <a:rPr kumimoji="1" lang="en-US" altLang="zh-CN" dirty="0" smtClean="0"/>
              <a:t/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smtClean="0"/>
              <a:t>C3</a:t>
            </a:r>
            <a:r>
              <a:rPr kumimoji="1" lang="zh-CN" altLang="en-US" dirty="0" smtClean="0"/>
              <a:t> 动画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/>
              <a:t>响应式布局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/>
              <a:t>移动端框架简介</a:t>
            </a:r>
            <a:r>
              <a:rPr kumimoji="1" lang="en-US" altLang="zh-CN" dirty="0" smtClean="0"/>
              <a:t>-JQM</a:t>
            </a:r>
            <a:r>
              <a:rPr kumimoji="1" lang="zh-CN" altLang="en-US" dirty="0" smtClean="0"/>
              <a:t> 、</a:t>
            </a:r>
            <a:r>
              <a:rPr kumimoji="1" lang="en-US" altLang="zh-CN" dirty="0" err="1" smtClean="0"/>
              <a:t>Sencha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Ionic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err="1" smtClean="0"/>
              <a:t>Javascript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Tips</a:t>
            </a:r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152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1454" r="1454"/>
          <a:stretch>
            <a:fillRect/>
          </a:stretch>
        </p:blipFill>
        <p:spPr>
          <a:xfrm>
            <a:off x="900113" y="2133600"/>
            <a:ext cx="7345362" cy="3932238"/>
          </a:xfrm>
        </p:spPr>
      </p:pic>
    </p:spTree>
    <p:extLst>
      <p:ext uri="{BB962C8B-B14F-4D97-AF65-F5344CB8AC3E}">
        <p14:creationId xmlns:p14="http://schemas.microsoft.com/office/powerpoint/2010/main" val="3535528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1562" r="1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37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399" b="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4781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Adobe 黑体 Std R"/>
                <a:ea typeface="Adobe 黑体 Std R"/>
                <a:cs typeface="Adobe 黑体 Std R"/>
              </a:rPr>
              <a:t>分辨率</a:t>
            </a:r>
            <a:endParaRPr kumimoji="1" lang="zh-CN" alt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分辨率又称显示分辨率、屏幕分辨率。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确定手机屏幕上显示信息的设置，以水平和垂直像素来衡量。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8010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屏幕尺寸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屏幕大小的物理尺寸，以屏幕对角线长度衡量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单位：英寸</a:t>
            </a:r>
            <a:r>
              <a:rPr kumimoji="1" lang="en-US" altLang="zh-CN" dirty="0" smtClean="0"/>
              <a:t> 1</a:t>
            </a:r>
            <a:r>
              <a:rPr kumimoji="1" lang="zh-CN" altLang="en-US" dirty="0" smtClean="0"/>
              <a:t>英寸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＝</a:t>
            </a:r>
            <a:r>
              <a:rPr kumimoji="1" lang="en-US" altLang="zh-CN" dirty="0" smtClean="0"/>
              <a:t> 2.54</a:t>
            </a:r>
            <a:r>
              <a:rPr kumimoji="1" lang="zh-CN" altLang="en-US" dirty="0" smtClean="0"/>
              <a:t>厘米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313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移动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基础知识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Px</a:t>
            </a:r>
            <a:r>
              <a:rPr kumimoji="1" lang="zh-CN" altLang="zh-CN" dirty="0" smtClean="0"/>
              <a:t>：</a:t>
            </a:r>
            <a:r>
              <a:rPr kumimoji="1" lang="en-US" altLang="zh-CN" dirty="0" smtClean="0"/>
              <a:t>CSS pixels </a:t>
            </a:r>
            <a:r>
              <a:rPr kumimoji="1" lang="zh-CN" altLang="en-US" dirty="0" smtClean="0"/>
              <a:t>逻辑像素、浏览器的抽象单位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Dp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Pt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device independent pixels </a:t>
            </a:r>
            <a:r>
              <a:rPr kumimoji="1" lang="zh-CN" altLang="en-US" dirty="0" smtClean="0"/>
              <a:t>设备无关像素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Dpr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devicePixelRation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设备像素缩放比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计算公式：</a:t>
            </a:r>
            <a:r>
              <a:rPr kumimoji="1" lang="en-US" altLang="zh-CN" dirty="0" smtClean="0"/>
              <a:t>1px = (</a:t>
            </a:r>
            <a:r>
              <a:rPr kumimoji="1" lang="en-US" altLang="zh-CN" dirty="0" err="1" smtClean="0"/>
              <a:t>dpr</a:t>
            </a:r>
            <a:r>
              <a:rPr kumimoji="1" lang="zh-CN" altLang="en-US" dirty="0" smtClean="0"/>
              <a:t>平方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＊</a:t>
            </a:r>
            <a:r>
              <a:rPr kumimoji="1" lang="en-US" altLang="zh-CN" dirty="0" err="1" smtClean="0"/>
              <a:t>dp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579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2860" r="2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863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2170" b="21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9808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rcRect l="11530" r="11530"/>
          <a:stretch>
            <a:fillRect/>
          </a:stretch>
        </p:blipFill>
        <p:spPr>
          <a:xfrm>
            <a:off x="0" y="618327"/>
            <a:ext cx="9832688" cy="5263367"/>
          </a:xfrm>
        </p:spPr>
      </p:pic>
    </p:spTree>
    <p:extLst>
      <p:ext uri="{BB962C8B-B14F-4D97-AF65-F5344CB8AC3E}">
        <p14:creationId xmlns:p14="http://schemas.microsoft.com/office/powerpoint/2010/main" val="259650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DOM</a:t>
            </a:r>
            <a:r>
              <a:rPr kumimoji="1" lang="zh-CN" altLang="en-US" dirty="0" smtClean="0"/>
              <a:t>结构树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1672" r="1672"/>
          <a:stretch>
            <a:fillRect/>
          </a:stretch>
        </p:blipFill>
        <p:spPr>
          <a:xfrm>
            <a:off x="900113" y="1911351"/>
            <a:ext cx="7345363" cy="3931920"/>
          </a:xfrm>
        </p:spPr>
      </p:pic>
    </p:spTree>
    <p:extLst>
      <p:ext uri="{BB962C8B-B14F-4D97-AF65-F5344CB8AC3E}">
        <p14:creationId xmlns:p14="http://schemas.microsoft.com/office/powerpoint/2010/main" val="3870086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什么是</a:t>
            </a:r>
            <a:r>
              <a:rPr kumimoji="1" lang="en-US" altLang="zh-CN" dirty="0" smtClean="0"/>
              <a:t>html5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49000"/>
          </a:blip>
          <a:srcRect l="-15804" r="-15804"/>
          <a:stretch>
            <a:fillRect/>
          </a:stretch>
        </p:blipFill>
        <p:spPr>
          <a:xfrm>
            <a:off x="2396945" y="2700612"/>
            <a:ext cx="7345362" cy="3932238"/>
          </a:xfrm>
        </p:spPr>
      </p:pic>
      <p:sp>
        <p:nvSpPr>
          <p:cNvPr id="5" name="文本框 4"/>
          <p:cNvSpPr txBox="1"/>
          <p:nvPr/>
        </p:nvSpPr>
        <p:spPr>
          <a:xfrm>
            <a:off x="1044806" y="2025156"/>
            <a:ext cx="71212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万维网的核心语言、超文本标记语言（</a:t>
            </a:r>
            <a:r>
              <a:rPr kumimoji="1" lang="en-US" altLang="zh-CN" b="1" dirty="0"/>
              <a:t>HTML</a:t>
            </a:r>
            <a:r>
              <a:rPr kumimoji="1" lang="zh-CN" altLang="en-US" b="1" dirty="0"/>
              <a:t>）的第五次重大修改。</a:t>
            </a:r>
            <a:r>
              <a:rPr kumimoji="1" lang="en-US" altLang="zh-CN" b="1" dirty="0"/>
              <a:t>HTML5 </a:t>
            </a:r>
            <a:r>
              <a:rPr kumimoji="1" lang="zh-CN" altLang="en-US" b="1" dirty="0"/>
              <a:t>已经于</a:t>
            </a:r>
            <a:r>
              <a:rPr kumimoji="1" lang="en-US" altLang="zh-CN" b="1" dirty="0"/>
              <a:t>2014</a:t>
            </a:r>
            <a:r>
              <a:rPr kumimoji="1" lang="zh-CN" altLang="en-US" b="1" dirty="0"/>
              <a:t>年</a:t>
            </a:r>
            <a:r>
              <a:rPr kumimoji="1" lang="en-US" altLang="zh-CN" b="1" dirty="0"/>
              <a:t>10</a:t>
            </a:r>
            <a:r>
              <a:rPr kumimoji="1" lang="zh-CN" altLang="en-US" b="1" dirty="0"/>
              <a:t>月正式定稿。然而，大部分现代浏览器已经具备了某些</a:t>
            </a:r>
            <a:r>
              <a:rPr kumimoji="1" lang="en-US" altLang="zh-CN" b="1" dirty="0"/>
              <a:t>HTML5</a:t>
            </a:r>
            <a:r>
              <a:rPr kumimoji="1" lang="zh-CN" altLang="en-US" b="1" dirty="0"/>
              <a:t>支持。</a:t>
            </a:r>
            <a:r>
              <a:rPr kumimoji="1" lang="en-US" altLang="zh-CN" b="1" dirty="0"/>
              <a:t>HTML5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web</a:t>
            </a:r>
            <a:r>
              <a:rPr kumimoji="1" lang="zh-CN" altLang="en-US" b="1" dirty="0"/>
              <a:t>时代最前沿的技术，它特有</a:t>
            </a:r>
            <a:r>
              <a:rPr kumimoji="1" lang="en-US" altLang="zh-CN" b="1" dirty="0"/>
              <a:t>canvas</a:t>
            </a:r>
            <a:r>
              <a:rPr kumimoji="1" lang="zh-CN" altLang="en-US" b="1" dirty="0"/>
              <a:t>标签和多种选择的游戏开发引擎，让游戏开发更便捷。如果说苹果重新发明了手机，那么</a:t>
            </a:r>
            <a:r>
              <a:rPr kumimoji="1" lang="en-US" altLang="zh-CN" b="1" dirty="0"/>
              <a:t>HTML5</a:t>
            </a:r>
            <a:r>
              <a:rPr kumimoji="1" lang="zh-CN" altLang="en-US" b="1" dirty="0"/>
              <a:t>则重新定义了网络。它是链接手机、平板电脑、</a:t>
            </a:r>
            <a:r>
              <a:rPr kumimoji="1" lang="en-US" altLang="zh-CN" b="1" dirty="0"/>
              <a:t>PC</a:t>
            </a:r>
            <a:r>
              <a:rPr kumimoji="1" lang="zh-CN" altLang="en-US" b="1" dirty="0"/>
              <a:t>以及其他移动终端的桥梁，可以更丰富地展现页面，让视频、音频、游戏以及其他元素构成一场华丽的代码盛宴。</a:t>
            </a:r>
          </a:p>
        </p:txBody>
      </p:sp>
    </p:spTree>
    <p:extLst>
      <p:ext uri="{BB962C8B-B14F-4D97-AF65-F5344CB8AC3E}">
        <p14:creationId xmlns:p14="http://schemas.microsoft.com/office/powerpoint/2010/main" val="555628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25" y="2984500"/>
            <a:ext cx="5410200" cy="240030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023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6967" b="69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057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831" r="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5923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/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Transform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：对元素进行变形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旋转、缩放、斜切扭曲等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Transition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：对元素某个属性或多个属性的变化，进行控制（时间等），类似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flash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的补间动画。但只有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两个关键贞。开始，结束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Animation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：对元素某个属性或多个属性的变化，进行控制（时间等），类似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flash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的补间动画。可以设置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多个关键贞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endParaRPr kumimoji="1"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Transform</a:t>
            </a:r>
            <a:r>
              <a:rPr lang="zh-CN" altLang="en-US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Transition</a:t>
            </a:r>
            <a:r>
              <a:rPr lang="zh-CN" altLang="en-US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Animation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84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8623" b="8623"/>
          <a:stretch>
            <a:fillRect/>
          </a:stretch>
        </p:blipFill>
        <p:spPr>
          <a:xfrm>
            <a:off x="900113" y="2006601"/>
            <a:ext cx="7345363" cy="3931920"/>
          </a:xfrm>
        </p:spPr>
      </p:pic>
    </p:spTree>
    <p:extLst>
      <p:ext uri="{BB962C8B-B14F-4D97-AF65-F5344CB8AC3E}">
        <p14:creationId xmlns:p14="http://schemas.microsoft.com/office/powerpoint/2010/main" val="159222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10381" b="10381"/>
          <a:stretch>
            <a:fillRect/>
          </a:stretch>
        </p:blipFill>
        <p:spPr>
          <a:xfrm>
            <a:off x="1503363" y="2085976"/>
            <a:ext cx="6957452" cy="3724274"/>
          </a:xfrm>
        </p:spPr>
      </p:pic>
    </p:spTree>
    <p:extLst>
      <p:ext uri="{BB962C8B-B14F-4D97-AF65-F5344CB8AC3E}">
        <p14:creationId xmlns:p14="http://schemas.microsoft.com/office/powerpoint/2010/main" val="2516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4702" b="4702"/>
          <a:stretch>
            <a:fillRect/>
          </a:stretch>
        </p:blipFill>
        <p:spPr>
          <a:xfrm>
            <a:off x="900112" y="1927226"/>
            <a:ext cx="7345363" cy="3931920"/>
          </a:xfrm>
        </p:spPr>
      </p:pic>
    </p:spTree>
    <p:extLst>
      <p:ext uri="{BB962C8B-B14F-4D97-AF65-F5344CB8AC3E}">
        <p14:creationId xmlns:p14="http://schemas.microsoft.com/office/powerpoint/2010/main" val="22715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43247" y="2585572"/>
            <a:ext cx="70645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HTML5</a:t>
            </a:r>
            <a:r>
              <a:rPr kumimoji="1" lang="zh-CN" altLang="en-US" dirty="0"/>
              <a:t>是</a:t>
            </a:r>
            <a:r>
              <a:rPr kumimoji="1" lang="en-US" altLang="zh-CN" dirty="0"/>
              <a:t>WEB</a:t>
            </a:r>
            <a:r>
              <a:rPr kumimoji="1" lang="zh-CN" altLang="en-US" dirty="0"/>
              <a:t>的未来，不仅在电脑端，而且在移动端也一定会得到广泛的应用。 据统计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年全球将有</a:t>
            </a:r>
            <a:r>
              <a:rPr kumimoji="1" lang="en-US" altLang="zh-CN" dirty="0"/>
              <a:t>10</a:t>
            </a:r>
            <a:r>
              <a:rPr kumimoji="1" lang="zh-CN" altLang="en-US" dirty="0"/>
              <a:t>亿手机浏览器支持</a:t>
            </a:r>
            <a:r>
              <a:rPr kumimoji="1" lang="en-US" altLang="zh-CN" dirty="0"/>
              <a:t>HTML5</a:t>
            </a:r>
            <a:r>
              <a:rPr kumimoji="1" lang="zh-CN" altLang="en-US" dirty="0"/>
              <a:t>，同时</a:t>
            </a:r>
            <a:r>
              <a:rPr kumimoji="1" lang="en-US" altLang="zh-CN" dirty="0"/>
              <a:t>HTML Web</a:t>
            </a:r>
            <a:r>
              <a:rPr kumimoji="1" lang="zh-CN" altLang="en-US" dirty="0"/>
              <a:t>开发者数量将达到</a:t>
            </a:r>
            <a:r>
              <a:rPr kumimoji="1" lang="en-US" altLang="zh-CN" dirty="0"/>
              <a:t>200</a:t>
            </a:r>
            <a:r>
              <a:rPr kumimoji="1" lang="zh-CN" altLang="en-US" dirty="0"/>
              <a:t>万。毫无疑问，</a:t>
            </a:r>
            <a:r>
              <a:rPr kumimoji="1" lang="en-US" altLang="zh-CN" dirty="0"/>
              <a:t>HTML5</a:t>
            </a:r>
            <a:r>
              <a:rPr kumimoji="1" lang="zh-CN" altLang="en-US" dirty="0"/>
              <a:t>将成为未来</a:t>
            </a:r>
            <a:r>
              <a:rPr kumimoji="1" lang="en-US" altLang="zh-CN" dirty="0"/>
              <a:t>5-10</a:t>
            </a:r>
            <a:r>
              <a:rPr kumimoji="1" lang="zh-CN" altLang="en-US" dirty="0"/>
              <a:t>年内，移动互联网领域的主宰者。 据</a:t>
            </a:r>
            <a:r>
              <a:rPr kumimoji="1" lang="en-US" altLang="zh-CN" dirty="0"/>
              <a:t>IDC</a:t>
            </a:r>
            <a:r>
              <a:rPr kumimoji="1" lang="zh-CN" altLang="en-US" dirty="0"/>
              <a:t>的调查报告统计，截至</a:t>
            </a:r>
            <a:r>
              <a:rPr kumimoji="1" lang="en-US" altLang="zh-CN" dirty="0"/>
              <a:t>2012</a:t>
            </a:r>
            <a:r>
              <a:rPr kumimoji="1" lang="zh-CN" altLang="en-US" dirty="0"/>
              <a:t>年</a:t>
            </a:r>
            <a:r>
              <a:rPr kumimoji="1" lang="en-US" altLang="zh-CN" dirty="0"/>
              <a:t>5</a:t>
            </a:r>
            <a:r>
              <a:rPr kumimoji="1" lang="zh-CN" altLang="en-US" dirty="0"/>
              <a:t>月，有</a:t>
            </a:r>
            <a:r>
              <a:rPr kumimoji="1" lang="en-US" altLang="zh-CN" dirty="0"/>
              <a:t>79%</a:t>
            </a:r>
            <a:r>
              <a:rPr kumimoji="1" lang="zh-CN" altLang="en-US" dirty="0"/>
              <a:t>的移动开发商已经决定要在其应有程序中整合</a:t>
            </a:r>
            <a:r>
              <a:rPr kumimoji="1" lang="en-US" altLang="zh-CN" dirty="0"/>
              <a:t>HTML5</a:t>
            </a:r>
            <a:r>
              <a:rPr kumimoji="1" lang="zh-CN" altLang="en-US" dirty="0"/>
              <a:t>技术。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技术发展越来越迅速，</a:t>
            </a:r>
            <a:r>
              <a:rPr kumimoji="1" lang="en-US" altLang="zh-CN" dirty="0"/>
              <a:t>HTML5</a:t>
            </a:r>
            <a:r>
              <a:rPr kumimoji="1" lang="zh-CN" altLang="en-US" dirty="0"/>
              <a:t>的到来更是把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技术推向了巅峰，目前</a:t>
            </a:r>
            <a:r>
              <a:rPr kumimoji="1" lang="en-US" altLang="zh-CN" dirty="0"/>
              <a:t>HTML5</a:t>
            </a:r>
            <a:r>
              <a:rPr kumimoji="1" lang="zh-CN" altLang="en-US" dirty="0"/>
              <a:t>技术已经日趋成熟，</a:t>
            </a:r>
            <a:r>
              <a:rPr kumimoji="1" lang="en-US" altLang="zh-CN" dirty="0"/>
              <a:t>HTML5</a:t>
            </a:r>
            <a:r>
              <a:rPr kumimoji="1" lang="zh-CN" altLang="en-US" dirty="0"/>
              <a:t>的未来十分光明</a:t>
            </a:r>
          </a:p>
        </p:txBody>
      </p:sp>
    </p:spTree>
    <p:extLst>
      <p:ext uri="{BB962C8B-B14F-4D97-AF65-F5344CB8AC3E}">
        <p14:creationId xmlns:p14="http://schemas.microsoft.com/office/powerpoint/2010/main" val="398556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25737" y="1825776"/>
            <a:ext cx="76655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除了实现之前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可以实现的功能外</a:t>
            </a:r>
            <a:r>
              <a:rPr kumimoji="1" lang="en-US" altLang="zh-CN" dirty="0"/>
              <a:t>,HTML5</a:t>
            </a:r>
            <a:r>
              <a:rPr kumimoji="1" lang="zh-CN" altLang="en-US" dirty="0"/>
              <a:t>做以下特别的事情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、本地存储 基于</a:t>
            </a:r>
            <a:r>
              <a:rPr kumimoji="1" lang="en-US" altLang="zh-CN" dirty="0"/>
              <a:t>HTML5</a:t>
            </a:r>
            <a:r>
              <a:rPr kumimoji="1" lang="zh-CN" altLang="en-US" dirty="0"/>
              <a:t>开发的网页</a:t>
            </a:r>
            <a:r>
              <a:rPr kumimoji="1" lang="en-US" altLang="zh-CN" dirty="0"/>
              <a:t>APP</a:t>
            </a:r>
            <a:r>
              <a:rPr kumimoji="1" lang="zh-CN" altLang="en-US" dirty="0"/>
              <a:t>拥有更短的启动时间，更快的联网速度，这些全得益于</a:t>
            </a:r>
            <a:r>
              <a:rPr kumimoji="1" lang="en-US" altLang="zh-CN" dirty="0"/>
              <a:t>HTML5 APP Cache</a:t>
            </a:r>
            <a:r>
              <a:rPr kumimoji="1" lang="zh-CN" altLang="en-US" dirty="0"/>
              <a:t>，以及本地存储功能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、实现多媒体更加简单 利用</a:t>
            </a:r>
            <a:r>
              <a:rPr kumimoji="1" lang="en-US" altLang="zh-CN" dirty="0"/>
              <a:t>HTML5</a:t>
            </a:r>
            <a:r>
              <a:rPr kumimoji="1" lang="zh-CN" altLang="en-US" dirty="0"/>
              <a:t>的</a:t>
            </a:r>
            <a:r>
              <a:rPr kumimoji="1" lang="en-US" altLang="zh-CN" dirty="0"/>
              <a:t>&lt;video&gt;</a:t>
            </a:r>
            <a:r>
              <a:rPr kumimoji="1" lang="zh-CN" altLang="en-US" dirty="0"/>
              <a:t>和</a:t>
            </a:r>
            <a:r>
              <a:rPr kumimoji="1" lang="en-US" altLang="zh-CN" dirty="0"/>
              <a:t>&lt;audio&gt;</a:t>
            </a:r>
            <a:r>
              <a:rPr kumimoji="1" lang="zh-CN" altLang="en-US" dirty="0"/>
              <a:t>非常方便的在网页上添加视频和音频，不需要很复杂的代码，就能打造一款功能齐全的</a:t>
            </a:r>
            <a:r>
              <a:rPr kumimoji="1" lang="en-US" altLang="zh-CN" dirty="0"/>
              <a:t>HTML5</a:t>
            </a:r>
            <a:r>
              <a:rPr kumimoji="1" lang="zh-CN" altLang="en-US" dirty="0"/>
              <a:t>播放器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/>
              <a:t>、三维图形和动画 </a:t>
            </a:r>
            <a:r>
              <a:rPr kumimoji="1" lang="en-US" altLang="zh-CN" dirty="0"/>
              <a:t>HTML5</a:t>
            </a:r>
            <a:r>
              <a:rPr kumimoji="1" lang="zh-CN" altLang="en-US" dirty="0"/>
              <a:t>的</a:t>
            </a:r>
            <a:r>
              <a:rPr kumimoji="1" lang="en-US" altLang="zh-CN" dirty="0"/>
              <a:t>3D</a:t>
            </a:r>
            <a:r>
              <a:rPr kumimoji="1" lang="zh-CN" altLang="en-US" dirty="0"/>
              <a:t>引擎却可以更方便的实现</a:t>
            </a:r>
            <a:r>
              <a:rPr kumimoji="1" lang="en-US" altLang="zh-CN" dirty="0"/>
              <a:t>3D</a:t>
            </a:r>
            <a:r>
              <a:rPr kumimoji="1" lang="zh-CN" altLang="en-US" dirty="0"/>
              <a:t>效果，而且更加逼真。 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CSS3</a:t>
            </a:r>
            <a:r>
              <a:rPr kumimoji="1" lang="zh-CN" altLang="en-US" dirty="0"/>
              <a:t>的运用 </a:t>
            </a:r>
            <a:r>
              <a:rPr kumimoji="1" lang="en-US" altLang="zh-CN" dirty="0"/>
              <a:t>CSS3</a:t>
            </a:r>
            <a:r>
              <a:rPr kumimoji="1" lang="zh-CN" altLang="en-US" dirty="0"/>
              <a:t>提供更多的</a:t>
            </a:r>
            <a:r>
              <a:rPr kumimoji="1" lang="en-US" altLang="zh-CN" dirty="0"/>
              <a:t>CSS</a:t>
            </a:r>
            <a:r>
              <a:rPr kumimoji="1" lang="zh-CN" altLang="en-US" dirty="0"/>
              <a:t>属性，可以做更丰富的渲染效果。</a:t>
            </a:r>
          </a:p>
        </p:txBody>
      </p:sp>
    </p:spTree>
    <p:extLst>
      <p:ext uri="{BB962C8B-B14F-4D97-AF65-F5344CB8AC3E}">
        <p14:creationId xmlns:p14="http://schemas.microsoft.com/office/powerpoint/2010/main" val="3505062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6284" b="-62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76543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3172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812" y="244158"/>
            <a:ext cx="8595445" cy="1339850"/>
          </a:xfrm>
        </p:spPr>
        <p:txBody>
          <a:bodyPr>
            <a:noAutofit/>
          </a:bodyPr>
          <a:lstStyle/>
          <a:p>
            <a:r>
              <a:rPr lang="da-DK" altLang="zh-CN" sz="3600" b="1" dirty="0"/>
              <a:t>Native </a:t>
            </a:r>
            <a:r>
              <a:rPr lang="da-DK" altLang="zh-CN" sz="3600" b="1" dirty="0" err="1" smtClean="0"/>
              <a:t>App</a:t>
            </a:r>
            <a:r>
              <a:rPr lang="zh-CN" altLang="en-US" sz="3600" b="1" dirty="0" smtClean="0"/>
              <a:t>、</a:t>
            </a:r>
            <a:r>
              <a:rPr lang="en-US" altLang="zh-CN" sz="3600" b="1" dirty="0" smtClean="0"/>
              <a:t>Web App</a:t>
            </a:r>
            <a:r>
              <a:rPr lang="zh-CN" altLang="en-US" sz="3600" b="1" dirty="0" smtClean="0"/>
              <a:t>、</a:t>
            </a:r>
            <a:r>
              <a:rPr lang="en-US" altLang="zh-CN" sz="3600" b="1" dirty="0"/>
              <a:t>Hybrid App</a:t>
            </a:r>
            <a:r>
              <a:rPr lang="en-US" altLang="zh-CN" sz="3600" dirty="0"/>
              <a:t/>
            </a:r>
            <a:br>
              <a:rPr lang="en-US" altLang="zh-CN" sz="3600" dirty="0"/>
            </a:b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a-DK" altLang="zh-CN" b="1" dirty="0"/>
              <a:t>Native </a:t>
            </a:r>
            <a:r>
              <a:rPr lang="da-DK" altLang="zh-CN" b="1" dirty="0" err="1"/>
              <a:t>App</a:t>
            </a:r>
            <a:r>
              <a:rPr lang="zh-CN" altLang="da-DK" b="1" dirty="0"/>
              <a:t>：</a:t>
            </a:r>
            <a:endParaRPr lang="da-DK" altLang="zh-CN" dirty="0"/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、开发成本非常大。一般使用的开发语言为</a:t>
            </a:r>
            <a:r>
              <a:rPr lang="en-US" altLang="zh-CN" dirty="0"/>
              <a:t>JAVA</a:t>
            </a:r>
            <a:r>
              <a:rPr lang="zh-CN" altLang="en-US" dirty="0"/>
              <a:t>、</a:t>
            </a:r>
            <a:r>
              <a:rPr lang="en-US" altLang="zh-CN" dirty="0"/>
              <a:t>C++</a:t>
            </a:r>
            <a:r>
              <a:rPr lang="zh-CN" altLang="en-US" dirty="0"/>
              <a:t>、</a:t>
            </a:r>
            <a:r>
              <a:rPr lang="en-US" altLang="zh-CN" dirty="0"/>
              <a:t>Objective-C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、更新体验较差、同时也比较麻烦。每一次发布新的版本，都需要做版本打包，且需要用户手动更新（有些应用程序即使不需要用户手动更新，但是也需要有一个恶心的提示）。</a:t>
            </a:r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、非常酷。因为</a:t>
            </a:r>
            <a:r>
              <a:rPr lang="en-US" altLang="zh-CN" dirty="0"/>
              <a:t>native app</a:t>
            </a:r>
            <a:r>
              <a:rPr lang="zh-CN" altLang="en-US" dirty="0"/>
              <a:t>可以调用</a:t>
            </a:r>
            <a:r>
              <a:rPr lang="en-US" altLang="zh-CN" dirty="0"/>
              <a:t>IOS</a:t>
            </a:r>
            <a:r>
              <a:rPr lang="zh-CN" altLang="en-US" dirty="0"/>
              <a:t>中的</a:t>
            </a:r>
            <a:r>
              <a:rPr lang="en-US" altLang="zh-CN" dirty="0"/>
              <a:t>UI</a:t>
            </a:r>
            <a:r>
              <a:rPr lang="zh-CN" altLang="en-US" dirty="0"/>
              <a:t>控件以</a:t>
            </a:r>
            <a:r>
              <a:rPr lang="en-US" altLang="zh-CN" dirty="0"/>
              <a:t>UI</a:t>
            </a:r>
            <a:r>
              <a:rPr lang="zh-CN" altLang="en-US" dirty="0"/>
              <a:t>方法，它可以实现</a:t>
            </a:r>
            <a:r>
              <a:rPr lang="en-US" altLang="zh-CN" dirty="0" err="1"/>
              <a:t>WebApp</a:t>
            </a:r>
            <a:r>
              <a:rPr lang="zh-CN" altLang="en-US" dirty="0"/>
              <a:t>无法实现的一些非常酷的交互效果。</a:t>
            </a:r>
          </a:p>
          <a:p>
            <a:pPr marL="0" indent="0">
              <a:buNone/>
            </a:pPr>
            <a:r>
              <a:rPr lang="sk-SK" altLang="zh-CN" b="1" dirty="0" smtClean="0"/>
              <a:t>Web</a:t>
            </a:r>
            <a:r>
              <a:rPr lang="sk-SK" altLang="zh-CN" b="1" dirty="0"/>
              <a:t> App</a:t>
            </a:r>
            <a:r>
              <a:rPr lang="zh-CN" altLang="sk-SK" b="1" dirty="0"/>
              <a:t>：</a:t>
            </a:r>
            <a:endParaRPr lang="sk-SK" altLang="zh-CN" dirty="0"/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、开发成本较低。使用</a:t>
            </a:r>
            <a:r>
              <a:rPr lang="en-US" altLang="zh-CN" dirty="0"/>
              <a:t>web</a:t>
            </a:r>
            <a:r>
              <a:rPr lang="zh-CN" altLang="en-US" dirty="0"/>
              <a:t>开发技术就可以轻松的完成</a:t>
            </a:r>
            <a:r>
              <a:rPr lang="en-US" altLang="zh-CN" dirty="0"/>
              <a:t>web app</a:t>
            </a:r>
            <a:r>
              <a:rPr lang="zh-CN" altLang="en-US" dirty="0"/>
              <a:t>的开发。</a:t>
            </a:r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、升级较简单。升级不需要通知用户，在服务端更新文件即可，用户完全没有感觉。</a:t>
            </a:r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、维护比较轻松。和一般的</a:t>
            </a:r>
            <a:r>
              <a:rPr lang="en-US" altLang="zh-CN" dirty="0"/>
              <a:t>web</a:t>
            </a:r>
            <a:r>
              <a:rPr lang="zh-CN" altLang="en-US" dirty="0"/>
              <a:t>一样，维护比较简单，它其实就是一个站点。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365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472" y="244158"/>
            <a:ext cx="8606785" cy="1339850"/>
          </a:xfrm>
        </p:spPr>
        <p:txBody>
          <a:bodyPr>
            <a:normAutofit/>
          </a:bodyPr>
          <a:lstStyle/>
          <a:p>
            <a:r>
              <a:rPr lang="da-DK" altLang="zh-CN" sz="3600" b="1" dirty="0"/>
              <a:t>Native </a:t>
            </a:r>
            <a:r>
              <a:rPr lang="da-DK" altLang="zh-CN" sz="3600" b="1" dirty="0" err="1"/>
              <a:t>App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Web App</a:t>
            </a:r>
            <a:r>
              <a:rPr lang="zh-CN" altLang="en-US" sz="3600" b="1" dirty="0"/>
              <a:t>、</a:t>
            </a:r>
            <a:r>
              <a:rPr lang="en-US" altLang="zh-CN" sz="3600" b="1" dirty="0"/>
              <a:t>Hybrid App</a:t>
            </a:r>
            <a:r>
              <a:rPr lang="en-US" altLang="zh-CN" sz="3600" dirty="0"/>
              <a:t/>
            </a:r>
            <a:br>
              <a:rPr lang="en-US" altLang="zh-CN" sz="3600" dirty="0"/>
            </a:b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Hybrid App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Hybrid APP</a:t>
            </a:r>
            <a:r>
              <a:rPr lang="zh-CN" altLang="en-US" dirty="0"/>
              <a:t>指的是半原生半</a:t>
            </a:r>
            <a:r>
              <a:rPr lang="en-US" altLang="zh-CN" dirty="0"/>
              <a:t>Web</a:t>
            </a:r>
            <a:r>
              <a:rPr lang="zh-CN" altLang="en-US" dirty="0"/>
              <a:t>的混合类</a:t>
            </a:r>
            <a:r>
              <a:rPr lang="en-US" altLang="zh-CN" dirty="0"/>
              <a:t>App</a:t>
            </a:r>
            <a:r>
              <a:rPr lang="zh-CN" altLang="en-US" dirty="0"/>
              <a:t>。需要下载安装，看上去类似</a:t>
            </a:r>
            <a:r>
              <a:rPr lang="en-US" altLang="zh-CN" dirty="0"/>
              <a:t>Native App</a:t>
            </a:r>
            <a:r>
              <a:rPr lang="zh-CN" altLang="en-US" dirty="0"/>
              <a:t>，但只有很少的</a:t>
            </a:r>
            <a:r>
              <a:rPr lang="en-US" altLang="zh-CN" dirty="0"/>
              <a:t>UI Web View</a:t>
            </a:r>
            <a:r>
              <a:rPr lang="zh-CN" altLang="en-US" dirty="0"/>
              <a:t>，访问的内容是 </a:t>
            </a:r>
            <a:r>
              <a:rPr lang="en-US" altLang="zh-CN" dirty="0"/>
              <a:t>Web 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zh-CN" altLang="en-US" dirty="0"/>
              <a:t>例如</a:t>
            </a:r>
            <a:r>
              <a:rPr lang="en-US" altLang="zh-CN" dirty="0"/>
              <a:t>Store</a:t>
            </a:r>
            <a:r>
              <a:rPr lang="zh-CN" altLang="en-US" dirty="0"/>
              <a:t>里的新闻类</a:t>
            </a:r>
            <a:r>
              <a:rPr lang="en-US" altLang="zh-CN" dirty="0"/>
              <a:t>APP</a:t>
            </a:r>
            <a:r>
              <a:rPr lang="zh-CN" altLang="en-US" dirty="0"/>
              <a:t>，视频类</a:t>
            </a:r>
            <a:r>
              <a:rPr lang="en-US" altLang="zh-CN" dirty="0"/>
              <a:t>APP</a:t>
            </a:r>
            <a:r>
              <a:rPr lang="zh-CN" altLang="en-US" dirty="0"/>
              <a:t>普遍采取的是</a:t>
            </a:r>
            <a:r>
              <a:rPr lang="en-US" altLang="zh-CN" dirty="0"/>
              <a:t>Native</a:t>
            </a:r>
            <a:r>
              <a:rPr lang="zh-CN" altLang="en-US" dirty="0"/>
              <a:t>的框架，</a:t>
            </a:r>
            <a:r>
              <a:rPr lang="en-US" altLang="zh-CN" dirty="0"/>
              <a:t>Web</a:t>
            </a:r>
            <a:r>
              <a:rPr lang="zh-CN" altLang="en-US" dirty="0"/>
              <a:t>的内容。</a:t>
            </a:r>
          </a:p>
          <a:p>
            <a:pPr marL="0" indent="0">
              <a:buNone/>
            </a:pPr>
            <a:r>
              <a:rPr lang="en-US" altLang="zh-CN" dirty="0"/>
              <a:t>Hybrid App </a:t>
            </a:r>
            <a:r>
              <a:rPr lang="zh-CN" altLang="en-US" dirty="0"/>
              <a:t>极力去打造类似于</a:t>
            </a:r>
            <a:r>
              <a:rPr lang="en-US" altLang="zh-CN" dirty="0"/>
              <a:t>Native App </a:t>
            </a:r>
            <a:r>
              <a:rPr lang="zh-CN" altLang="en-US" dirty="0"/>
              <a:t>的体验，但仍受限于技术，网速，等等很多因素。尚不完美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497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首都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首都.thmx</Template>
  <TotalTime>4485</TotalTime>
  <Words>712</Words>
  <Application>Microsoft Macintosh PowerPoint</Application>
  <PresentationFormat>全屏显示(4:3)</PresentationFormat>
  <Paragraphs>85</Paragraphs>
  <Slides>36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首都</vt:lpstr>
      <vt:lpstr>前端与移动设计</vt:lpstr>
      <vt:lpstr>Agenda</vt:lpstr>
      <vt:lpstr>什么是html5</vt:lpstr>
      <vt:lpstr>PowerPoint 演示文稿</vt:lpstr>
      <vt:lpstr>PowerPoint 演示文稿</vt:lpstr>
      <vt:lpstr>PowerPoint 演示文稿</vt:lpstr>
      <vt:lpstr>PowerPoint 演示文稿</vt:lpstr>
      <vt:lpstr>Native App、Web App、Hybrid App </vt:lpstr>
      <vt:lpstr>Native App、Web App、Hybrid App </vt:lpstr>
      <vt:lpstr>Native App、Web App、Hybrid App </vt:lpstr>
      <vt:lpstr>Native App、Web App、Hybrid App </vt:lpstr>
      <vt:lpstr>PowerPoint 演示文稿</vt:lpstr>
      <vt:lpstr>移动web基础知识－分辨率</vt:lpstr>
      <vt:lpstr>分辨率</vt:lpstr>
      <vt:lpstr>屏幕尺寸</vt:lpstr>
      <vt:lpstr>像素密度</vt:lpstr>
      <vt:lpstr>像素密度计算公式</vt:lpstr>
      <vt:lpstr>逻辑像素与物理像素</vt:lpstr>
      <vt:lpstr>PowerPoint 演示文稿</vt:lpstr>
      <vt:lpstr>PowerPoint 演示文稿</vt:lpstr>
      <vt:lpstr>PowerPoint 演示文稿</vt:lpstr>
      <vt:lpstr>PowerPoint 演示文稿</vt:lpstr>
      <vt:lpstr>分辨率</vt:lpstr>
      <vt:lpstr>屏幕尺寸</vt:lpstr>
      <vt:lpstr>移动web基础知识</vt:lpstr>
      <vt:lpstr>PowerPoint 演示文稿</vt:lpstr>
      <vt:lpstr>PowerPoint 演示文稿</vt:lpstr>
      <vt:lpstr>PowerPoint 演示文稿</vt:lpstr>
      <vt:lpstr>DOM结构树</vt:lpstr>
      <vt:lpstr>PowerPoint 演示文稿</vt:lpstr>
      <vt:lpstr>PowerPoint 演示文稿</vt:lpstr>
      <vt:lpstr>PowerPoint 演示文稿</vt:lpstr>
      <vt:lpstr>_x0016__x0016_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前端设计基础</dc:title>
  <dc:creator>damon zhao</dc:creator>
  <cp:lastModifiedBy>damon zhao</cp:lastModifiedBy>
  <cp:revision>31</cp:revision>
  <dcterms:created xsi:type="dcterms:W3CDTF">2015-12-11T02:12:52Z</dcterms:created>
  <dcterms:modified xsi:type="dcterms:W3CDTF">2015-12-14T04:58:45Z</dcterms:modified>
</cp:coreProperties>
</file>